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56" r:id="rId2"/>
    <p:sldId id="266" r:id="rId3"/>
    <p:sldId id="265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>
      <p:cViewPr varScale="1">
        <p:scale>
          <a:sx n="82" d="100"/>
          <a:sy n="82" d="100"/>
        </p:scale>
        <p:origin x="720" y="7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12/1/2023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12/1/2023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12/1/2023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12/1/2023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Empowering accessibility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7679FD-58FB-AD23-B3CE-A3A2D1CAA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76400"/>
            <a:ext cx="9753600" cy="481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Modules: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Hand movement</a:t>
            </a:r>
          </a:p>
          <a:p>
            <a:r>
              <a:rPr lang="en-US" dirty="0"/>
              <a:t>Voice commands</a:t>
            </a:r>
          </a:p>
          <a:p>
            <a:r>
              <a:rPr lang="en-US" dirty="0"/>
              <a:t>Eye/iris movement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68287"/>
            <a:ext cx="9144000" cy="1143000"/>
          </a:xfrm>
        </p:spPr>
        <p:txBody>
          <a:bodyPr/>
          <a:lstStyle/>
          <a:p>
            <a:r>
              <a:rPr lang="en-US" dirty="0"/>
              <a:t>prototypes</a:t>
            </a:r>
            <a:endParaRPr dirty="0"/>
          </a:p>
        </p:txBody>
      </p:sp>
      <p:pic>
        <p:nvPicPr>
          <p:cNvPr id="7" name="WhatsApp Video 2023-11-30 at 14.29.01 (1)">
            <a:hlinkClick r:id="" action="ppaction://media"/>
            <a:extLst>
              <a:ext uri="{FF2B5EF4-FFF2-40B4-BE49-F238E27FC236}">
                <a16:creationId xmlns:a16="http://schemas.microsoft.com/office/drawing/2014/main" id="{67EECBCB-DFC5-FA8D-798D-410F5444D5A1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39776" y="1371600"/>
            <a:ext cx="5218113" cy="5218113"/>
          </a:xfrm>
        </p:spPr>
      </p:pic>
      <p:pic>
        <p:nvPicPr>
          <p:cNvPr id="8" name="WhatsApp Video 2023-11-30 at 14.29.01">
            <a:hlinkClick r:id="" action="ppaction://media"/>
            <a:extLst>
              <a:ext uri="{FF2B5EF4-FFF2-40B4-BE49-F238E27FC236}">
                <a16:creationId xmlns:a16="http://schemas.microsoft.com/office/drawing/2014/main" id="{87B1408A-A8C5-FEE4-D13A-520D17E906ED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34113" y="1275557"/>
            <a:ext cx="5449887" cy="5449887"/>
          </a:xfr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5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6</TotalTime>
  <Words>14</Words>
  <Application>Microsoft Office PowerPoint</Application>
  <PresentationFormat>Widescreen</PresentationFormat>
  <Paragraphs>7</Paragraphs>
  <Slides>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Candara</vt:lpstr>
      <vt:lpstr>Consolas</vt:lpstr>
      <vt:lpstr>Tech Computer 16x9</vt:lpstr>
      <vt:lpstr>Empowering accessibility </vt:lpstr>
      <vt:lpstr>Statistics </vt:lpstr>
      <vt:lpstr>Modules:</vt:lpstr>
      <vt:lpstr>prototypes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Empowering accessibility</dc:title>
  <dc:creator>mhmad said</dc:creator>
  <cp:lastModifiedBy>mhmad said</cp:lastModifiedBy>
  <cp:revision>1</cp:revision>
  <dcterms:created xsi:type="dcterms:W3CDTF">2023-11-30T23:44:00Z</dcterms:created>
  <dcterms:modified xsi:type="dcterms:W3CDTF">2023-11-30T23:51:29Z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